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E1BE-D511-45E3-849A-B2152B7C8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34EBA-3137-4436-A8FC-B74207518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3C2A1-C188-49A0-89E1-FCE74DD2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5D273-CA02-4796-8617-A9CA6269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FE195-842A-4FA8-BAF1-EBEBBAC5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6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9638-2CCC-4BA3-81AA-0C18107F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97E11-BBB4-4475-BB9B-4B7F2668C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F483B-CEEF-40F0-87A8-971F74BB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3CAFA-FC87-4DAD-9C61-A7A16357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804D-EB43-45FA-BCA0-2D07FFFF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5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326D2-D455-4EBA-92EE-40026EE27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B5BDA-C7EB-4C7D-B33B-131F7EA12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0B5F3-8D23-4578-A79E-52C01548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6C9A-52AF-43F0-9D94-84DABEF2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0C016-CE71-4B73-A3D6-07DE243D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8A1B-73C2-44EA-8941-1598574C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C6F4-8292-43B5-9BD3-26182BA6F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13A5-383E-4D96-A640-1B92A1A3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57DF1-8CF9-4270-B44B-B216D395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6F78-6144-4F72-BD56-FCDE6123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9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B834-041B-4789-954A-E2A0DEA9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52D5A-08E9-4D09-8B91-DBBB8147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A139-EE8F-4C3E-AB7C-95672C69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F068-EDCF-47CE-8AFE-CD2F4C3C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3BFC5-E618-46C1-9891-AE348461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6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4827-5402-4CF4-A17B-3F2AD77E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8C54A-2E20-4C09-B7F0-FCD123018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9F447-F880-4B8E-9F7F-134876428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FC2FA-BCF1-47EC-BE0F-467D1769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0F6EA-05FB-4C85-87F7-BB130FDE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C568C-7E64-4A77-8416-4810EEA8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4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0963-FE00-4E26-826A-7A88A09D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1F50B-7A4D-472F-B8E4-4D113C451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3C76C-4F12-4632-BE87-1B666D51A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1301C-EA56-4CD8-9227-1982DCCB6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AB7AB-6811-40E2-8587-1684DF3EB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75393-4BA3-4E72-962C-DADD99C2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DDD8B-1895-46CF-9B03-5D2AC704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47932-A918-422C-9DB4-EE22E1CF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9EB-5BCD-4F50-BAAF-57B68FD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9B8A2-A173-4DD7-8437-2862F5E8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8AC97-B273-4B2C-B9FC-C85F58D7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1EB06-C54A-45EB-ADDA-225D4CE3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8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99BD9-3610-4162-9EB0-1D9500E3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B9FA2-E400-4CA5-9947-24183981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6680-CB7E-4127-8780-8F76C9D8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5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AA12-D40C-4076-961D-00F79EC5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E7F-BFFD-49BD-B3B5-375EDA5C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CEA66-E525-47AD-BFB7-703077C63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22E0A-26FB-4D39-A394-74F25E5F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2BD85-FEC3-4DDE-9473-58CDB6E8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35AA5-7FC4-4A0D-AF36-9AA396EA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4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DE5-35C3-4640-B677-322A8EA4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1F477-FBE6-46BB-912C-8ABF128BE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C8815-610E-4AC9-A695-6EF4F5E6F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E9638-F3DA-4F49-B04E-8BC58BB7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F2716-B8B5-49CB-AB26-A68F45EA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1B8FD-93B6-408A-8DD7-AEC9B7B4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BF2FB-B3F8-4C0A-A6CC-B95FAD3F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71F4E-BC49-4057-A40F-63D46110C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3AD2-1E0B-4CE3-9282-33087791A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6EAE-3531-44E7-BD59-B6401FF99E6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1944-E36E-496E-A780-8E5C92E0A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B3F17-3EBA-4570-98C2-396F0466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F9239-FCEE-413C-84E1-415E79E6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0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B81CEF-910B-4118-8CD5-8AED9613F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5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8BCF96B-0478-4891-8B8E-39D0BAFF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8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721E31F-B441-45A3-A68A-304A08CE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4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063B9FD-F952-496D-8C75-1FFA8A3D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7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3060329-2B93-4D41-9100-3256007A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9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32BC677-47AE-45A1-9970-9073B0A1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04295" cy="69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6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8BD4680-B3E0-42B9-85E3-03706DB5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4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316A472-FB01-4189-8998-B62B554A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7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4E64CFE-29F6-422A-8D32-87C0A351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11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3682DE8-99A6-428D-97ED-39FC28B5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3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BFCE1FE-1239-4157-853C-A963C4BC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63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811DEB-8919-441C-83F3-1FC5E82C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1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A16D771-9BF6-4986-9380-CCBF5234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33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05CFA5F-0F9A-41DB-A399-A4537891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1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9B3F8527-649B-45B7-8C2E-1482FE48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146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A79A862-B363-4C46-8313-1FAFFBC8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553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A993A2E-ABD6-4CD0-84AA-12A99EAE4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8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87752944-37A4-412A-B381-3829490E9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2A95960-794E-44C2-81A6-A869FCD4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6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24C9737-BCE3-4B1C-ACC2-6FB7B98CC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22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B62EB071-4F4C-49EF-8384-4D47A876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0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B6B3D52-AA4B-4AF2-8B49-C18D6C4D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11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94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815270-47D9-4C61-A403-AA4774A4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0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C6D7F7-B9D3-4B08-A81D-F5AFFD91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11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0CCB37E-A3EF-4EC6-9A85-63FFEAE9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7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CBCEB52-4B20-45A9-97A0-95A19E5C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8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728F9B4-4A78-407A-B82E-8D82C47C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5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3D2908C-05BD-4CC8-9363-F70FEDC0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0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2021-03-17T08:49:49Z</dcterms:created>
  <dcterms:modified xsi:type="dcterms:W3CDTF">2021-03-17T09:28:58Z</dcterms:modified>
</cp:coreProperties>
</file>